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808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961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452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753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57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70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270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94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741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376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04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FF178-93FE-4AA0-82E1-596AE95C8FC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05C9A-E77C-47B1-AB85-F249FE2557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06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88840"/>
            <a:ext cx="5338168" cy="400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056" y="2141240"/>
            <a:ext cx="5338168" cy="400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548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</dc:creator>
  <cp:lastModifiedBy>Я</cp:lastModifiedBy>
  <cp:revision>4</cp:revision>
  <dcterms:created xsi:type="dcterms:W3CDTF">2016-11-15T10:28:19Z</dcterms:created>
  <dcterms:modified xsi:type="dcterms:W3CDTF">2016-11-15T13:42:28Z</dcterms:modified>
</cp:coreProperties>
</file>